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6" roundtripDataSignature="AMtx7mhTa5oq+0e6Z9e326cMViiHYxDe/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6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7a3ff877b7_5_9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7a3ff877b7_5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7a3ff877b7_5_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7a3ff877b7_5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7a3ff877b7_5_1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7a3ff877b7_5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7a3ff877b7_5_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7a3ff877b7_5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7a3ff877b7_11_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7a3ff877b7_11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7a3ff877b7_5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7a3ff877b7_5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7a3ff877b7_9_2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7a3ff877b7_9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7a3ff877b7_5_3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7a3ff877b7_5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7a3ff877b7_5_3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7a3ff877b7_5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7a3ff877b7_5_8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7a3ff877b7_5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www.arasaac.org" TargetMode="External"/><Relationship Id="rId3" Type="http://schemas.openxmlformats.org/officeDocument/2006/relationships/hyperlink" Target="http://creativecommons.org/licenses/by-nc-sa/3.0/es/" TargetMode="External"/><Relationship Id="rId4" Type="http://schemas.openxmlformats.org/officeDocument/2006/relationships/hyperlink" Target="http://creativecommons.org/licenses/by-nc-sa/3.0/es/" TargetMode="Externa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13" name="Google Shape;13;p3"/>
          <p:cNvSpPr txBox="1"/>
          <p:nvPr/>
        </p:nvSpPr>
        <p:spPr>
          <a:xfrm>
            <a:off x="1481675" y="6426900"/>
            <a:ext cx="8549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800">
                <a:solidFill>
                  <a:srgbClr val="000000"/>
                </a:solidFill>
              </a:rPr>
              <a:t>Autor pictogramas:</a:t>
            </a:r>
            <a:r>
              <a:rPr lang="es-ES" sz="800">
                <a:solidFill>
                  <a:srgbClr val="000000"/>
                </a:solidFill>
              </a:rPr>
              <a:t> Sergio Palao  </a:t>
            </a:r>
            <a:r>
              <a:rPr b="1" lang="es-ES" sz="800">
                <a:solidFill>
                  <a:srgbClr val="000000"/>
                </a:solidFill>
              </a:rPr>
              <a:t>Procedencia</a:t>
            </a:r>
            <a:r>
              <a:rPr b="1" lang="es-ES" sz="800">
                <a:solidFill>
                  <a:srgbClr val="0000FF"/>
                </a:solidFill>
              </a:rPr>
              <a:t>:</a:t>
            </a:r>
            <a:r>
              <a:rPr b="1" lang="es-ES" sz="800" u="sng">
                <a:solidFill>
                  <a:schemeClr val="hlink"/>
                </a:solidFill>
                <a:hlinkClick r:id="rId2"/>
              </a:rPr>
              <a:t>ARASAAC</a:t>
            </a:r>
            <a:r>
              <a:rPr lang="es-ES" sz="800">
                <a:solidFill>
                  <a:srgbClr val="444444"/>
                </a:solidFill>
              </a:rPr>
              <a:t>  </a:t>
            </a:r>
            <a:r>
              <a:rPr b="1" lang="es-ES" sz="800">
                <a:solidFill>
                  <a:srgbClr val="000000"/>
                </a:solidFill>
              </a:rPr>
              <a:t>Licencia:</a:t>
            </a:r>
            <a:r>
              <a:rPr b="1" lang="es-ES" sz="800">
                <a:solidFill>
                  <a:srgbClr val="000000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s-ES" sz="800" u="sng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(BY-NC-SA)</a:t>
            </a:r>
            <a:r>
              <a:rPr lang="es-ES" sz="800">
                <a:solidFill>
                  <a:srgbClr val="0000FF"/>
                </a:solidFill>
              </a:rPr>
              <a:t> </a:t>
            </a:r>
            <a:r>
              <a:rPr lang="es-ES" sz="800">
                <a:solidFill>
                  <a:srgbClr val="444444"/>
                </a:solidFill>
              </a:rPr>
              <a:t> </a:t>
            </a:r>
            <a:endParaRPr sz="800">
              <a:solidFill>
                <a:srgbClr val="44444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800" u="sng">
                <a:solidFill>
                  <a:srgbClr val="000000"/>
                </a:solidFill>
              </a:rPr>
              <a:t>Autores</a:t>
            </a:r>
            <a:r>
              <a:rPr b="1" lang="es-ES" sz="800">
                <a:solidFill>
                  <a:srgbClr val="000000"/>
                </a:solidFill>
              </a:rPr>
              <a:t>:</a:t>
            </a:r>
            <a:r>
              <a:rPr lang="es-ES" sz="800">
                <a:solidFill>
                  <a:srgbClr val="000000"/>
                </a:solidFill>
              </a:rPr>
              <a:t> </a:t>
            </a:r>
            <a:r>
              <a:rPr lang="es-ES" sz="800"/>
              <a:t>Raquel Alonso, Beatriz Garcés. Sandra Gómez y María Miranda.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7" name="Google Shape;17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9" name="Google Shape;29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2" name="Google Shape;42;p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4" name="Google Shape;44;p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6" name="Google Shape;56;p1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7" name="Google Shape;57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" name="Google Shape;63;p1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4" name="Google Shape;64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hyperlink" Target="http://creativecommons.org/licenses/by-nc-sa/3.0/es/" TargetMode="External"/><Relationship Id="rId5" Type="http://schemas.openxmlformats.org/officeDocument/2006/relationships/image" Target="../media/image20.jpg"/><Relationship Id="rId6" Type="http://schemas.openxmlformats.org/officeDocument/2006/relationships/image" Target="../media/image17.png"/><Relationship Id="rId7" Type="http://schemas.openxmlformats.org/officeDocument/2006/relationships/hyperlink" Target="http://www.arasaac.org" TargetMode="External"/><Relationship Id="rId8" Type="http://schemas.openxmlformats.org/officeDocument/2006/relationships/hyperlink" Target="http://creativecommons.org/licenses/by-nc-sa/3.0/es/" TargetMode="External"/></Relationships>
</file>

<file path=ppt/slides/_rels/slide11.xml.rels><?xml version="1.0" encoding="UTF-8" standalone="yes"?><Relationships xmlns="http://schemas.openxmlformats.org/package/2006/relationships"><Relationship Id="rId11" Type="http://schemas.openxmlformats.org/officeDocument/2006/relationships/image" Target="../media/image25.png"/><Relationship Id="rId10" Type="http://schemas.openxmlformats.org/officeDocument/2006/relationships/image" Target="../media/image21.png"/><Relationship Id="rId13" Type="http://schemas.openxmlformats.org/officeDocument/2006/relationships/hyperlink" Target="http://creativecommons.org/licenses/by-nc-sa/3.0/es/" TargetMode="External"/><Relationship Id="rId12" Type="http://schemas.openxmlformats.org/officeDocument/2006/relationships/hyperlink" Target="http://www.arasaac.org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png"/><Relationship Id="rId4" Type="http://schemas.openxmlformats.org/officeDocument/2006/relationships/image" Target="../media/image26.png"/><Relationship Id="rId9" Type="http://schemas.openxmlformats.org/officeDocument/2006/relationships/image" Target="../media/image23.png"/><Relationship Id="rId14" Type="http://schemas.openxmlformats.org/officeDocument/2006/relationships/hyperlink" Target="http://creativecommons.org/licenses/by-nc-sa/3.0/es/" TargetMode="External"/><Relationship Id="rId5" Type="http://schemas.openxmlformats.org/officeDocument/2006/relationships/image" Target="../media/image24.png"/><Relationship Id="rId6" Type="http://schemas.openxmlformats.org/officeDocument/2006/relationships/image" Target="../media/image15.png"/><Relationship Id="rId7" Type="http://schemas.openxmlformats.org/officeDocument/2006/relationships/image" Target="../media/image7.png"/><Relationship Id="rId8" Type="http://schemas.openxmlformats.org/officeDocument/2006/relationships/image" Target="../media/image1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10.png"/><Relationship Id="rId5" Type="http://schemas.openxmlformats.org/officeDocument/2006/relationships/image" Target="../media/image9.png"/><Relationship Id="rId6" Type="http://schemas.openxmlformats.org/officeDocument/2006/relationships/image" Target="../media/image7.png"/><Relationship Id="rId7" Type="http://schemas.openxmlformats.org/officeDocument/2006/relationships/image" Target="../media/image6.png"/><Relationship Id="rId8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10.png"/><Relationship Id="rId5" Type="http://schemas.openxmlformats.org/officeDocument/2006/relationships/image" Target="../media/image9.png"/><Relationship Id="rId6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10.png"/><Relationship Id="rId5" Type="http://schemas.openxmlformats.org/officeDocument/2006/relationships/image" Target="../media/image9.png"/><Relationship Id="rId6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1.png"/><Relationship Id="rId10" Type="http://schemas.openxmlformats.org/officeDocument/2006/relationships/hyperlink" Target="http://creativecommons.org/licenses/by-nc-sa/3.0/es/" TargetMode="External"/><Relationship Id="rId9" Type="http://schemas.openxmlformats.org/officeDocument/2006/relationships/hyperlink" Target="http://creativecommons.org/licenses/by-nc-sa/3.0/es/" TargetMode="External"/><Relationship Id="rId5" Type="http://schemas.openxmlformats.org/officeDocument/2006/relationships/image" Target="../media/image5.png"/><Relationship Id="rId6" Type="http://schemas.openxmlformats.org/officeDocument/2006/relationships/image" Target="../media/image4.png"/><Relationship Id="rId7" Type="http://schemas.openxmlformats.org/officeDocument/2006/relationships/image" Target="../media/image15.png"/><Relationship Id="rId8" Type="http://schemas.openxmlformats.org/officeDocument/2006/relationships/hyperlink" Target="http://www.arasaac.org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image" Target="../media/image1.png"/><Relationship Id="rId9" Type="http://schemas.openxmlformats.org/officeDocument/2006/relationships/hyperlink" Target="http://creativecommons.org/licenses/by-nc-sa/3.0/es/" TargetMode="External"/><Relationship Id="rId5" Type="http://schemas.openxmlformats.org/officeDocument/2006/relationships/image" Target="../media/image5.png"/><Relationship Id="rId6" Type="http://schemas.openxmlformats.org/officeDocument/2006/relationships/image" Target="../media/image4.png"/><Relationship Id="rId7" Type="http://schemas.openxmlformats.org/officeDocument/2006/relationships/hyperlink" Target="http://www.arasaac.org" TargetMode="External"/><Relationship Id="rId8" Type="http://schemas.openxmlformats.org/officeDocument/2006/relationships/hyperlink" Target="http://creativecommons.org/licenses/by-nc-sa/3.0/es/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1.png"/><Relationship Id="rId11" Type="http://schemas.openxmlformats.org/officeDocument/2006/relationships/hyperlink" Target="http://creativecommons.org/licenses/by-nc-sa/3.0/es/" TargetMode="External"/><Relationship Id="rId10" Type="http://schemas.openxmlformats.org/officeDocument/2006/relationships/hyperlink" Target="http://www.arasaac.org" TargetMode="External"/><Relationship Id="rId12" Type="http://schemas.openxmlformats.org/officeDocument/2006/relationships/hyperlink" Target="http://creativecommons.org/licenses/by-nc-sa/3.0/es/" TargetMode="External"/><Relationship Id="rId9" Type="http://schemas.openxmlformats.org/officeDocument/2006/relationships/image" Target="../media/image14.jpg"/><Relationship Id="rId5" Type="http://schemas.openxmlformats.org/officeDocument/2006/relationships/image" Target="../media/image5.png"/><Relationship Id="rId6" Type="http://schemas.openxmlformats.org/officeDocument/2006/relationships/image" Target="../media/image4.png"/><Relationship Id="rId7" Type="http://schemas.openxmlformats.org/officeDocument/2006/relationships/image" Target="../media/image13.png"/><Relationship Id="rId8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1.png"/><Relationship Id="rId11" Type="http://schemas.openxmlformats.org/officeDocument/2006/relationships/hyperlink" Target="http://creativecommons.org/licenses/by-nc-sa/3.0/es/" TargetMode="External"/><Relationship Id="rId10" Type="http://schemas.openxmlformats.org/officeDocument/2006/relationships/hyperlink" Target="http://creativecommons.org/licenses/by-nc-sa/3.0/es/" TargetMode="External"/><Relationship Id="rId9" Type="http://schemas.openxmlformats.org/officeDocument/2006/relationships/hyperlink" Target="http://www.arasaac.org" TargetMode="External"/><Relationship Id="rId5" Type="http://schemas.openxmlformats.org/officeDocument/2006/relationships/image" Target="../media/image5.png"/><Relationship Id="rId6" Type="http://schemas.openxmlformats.org/officeDocument/2006/relationships/image" Target="../media/image4.png"/><Relationship Id="rId7" Type="http://schemas.openxmlformats.org/officeDocument/2006/relationships/image" Target="../media/image20.jpg"/><Relationship Id="rId8" Type="http://schemas.openxmlformats.org/officeDocument/2006/relationships/image" Target="../media/image2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Relationship Id="rId4" Type="http://schemas.openxmlformats.org/officeDocument/2006/relationships/image" Target="../media/image1.png"/><Relationship Id="rId11" Type="http://schemas.openxmlformats.org/officeDocument/2006/relationships/hyperlink" Target="http://creativecommons.org/licenses/by-nc-sa/3.0/es/" TargetMode="External"/><Relationship Id="rId10" Type="http://schemas.openxmlformats.org/officeDocument/2006/relationships/hyperlink" Target="http://creativecommons.org/licenses/by-nc-sa/3.0/es/" TargetMode="External"/><Relationship Id="rId9" Type="http://schemas.openxmlformats.org/officeDocument/2006/relationships/hyperlink" Target="http://www.arasaac.org" TargetMode="External"/><Relationship Id="rId5" Type="http://schemas.openxmlformats.org/officeDocument/2006/relationships/image" Target="../media/image5.png"/><Relationship Id="rId6" Type="http://schemas.openxmlformats.org/officeDocument/2006/relationships/image" Target="../media/image4.png"/><Relationship Id="rId7" Type="http://schemas.openxmlformats.org/officeDocument/2006/relationships/image" Target="../media/image20.jpg"/><Relationship Id="rId8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73625" y="181800"/>
            <a:ext cx="6964076" cy="3980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24575" y="1223425"/>
            <a:ext cx="4116751" cy="4908052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1933125" y="4572000"/>
            <a:ext cx="6467700" cy="11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6100">
                <a:latin typeface="Calibri"/>
                <a:ea typeface="Calibri"/>
                <a:cs typeface="Calibri"/>
                <a:sym typeface="Calibri"/>
              </a:rPr>
              <a:t>VOY A LA PIZZERÍA</a:t>
            </a:r>
            <a:endParaRPr b="1" sz="61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g7a3ff877b7_5_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28601" y="2409391"/>
            <a:ext cx="2021299" cy="2409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g7a3ff877b7_5_98"/>
          <p:cNvPicPr preferRelativeResize="0"/>
          <p:nvPr/>
        </p:nvPicPr>
        <p:blipFill rotWithShape="1">
          <a:blip r:embed="rId4">
            <a:alphaModFix/>
          </a:blip>
          <a:srcRect b="-188860" l="-100000" r="100000" t="188860"/>
          <a:stretch/>
        </p:blipFill>
        <p:spPr>
          <a:xfrm>
            <a:off x="4495612" y="4819225"/>
            <a:ext cx="2021300" cy="202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g7a3ff877b7_5_98"/>
          <p:cNvPicPr preferRelativeResize="0"/>
          <p:nvPr/>
        </p:nvPicPr>
        <p:blipFill rotWithShape="1">
          <a:blip r:embed="rId5">
            <a:alphaModFix/>
          </a:blip>
          <a:srcRect b="113920" l="-576" r="-576" t="-113920"/>
          <a:stretch/>
        </p:blipFill>
        <p:spPr>
          <a:xfrm>
            <a:off x="2543175" y="2638425"/>
            <a:ext cx="7105650" cy="158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g7a3ff877b7_5_9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28413" y="104025"/>
            <a:ext cx="4979575" cy="4979575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g7a3ff877b7_5_98"/>
          <p:cNvSpPr txBox="1"/>
          <p:nvPr/>
        </p:nvSpPr>
        <p:spPr>
          <a:xfrm>
            <a:off x="1458800" y="6426900"/>
            <a:ext cx="8549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800">
                <a:solidFill>
                  <a:srgbClr val="000000"/>
                </a:solidFill>
              </a:rPr>
              <a:t>Autor pictogramas:</a:t>
            </a:r>
            <a:r>
              <a:rPr lang="es-ES" sz="800">
                <a:solidFill>
                  <a:srgbClr val="000000"/>
                </a:solidFill>
              </a:rPr>
              <a:t> Sergio Palao  </a:t>
            </a:r>
            <a:r>
              <a:rPr b="1" lang="es-ES" sz="800">
                <a:solidFill>
                  <a:srgbClr val="000000"/>
                </a:solidFill>
              </a:rPr>
              <a:t>Procedencia</a:t>
            </a:r>
            <a:r>
              <a:rPr b="1" lang="es-ES" sz="800">
                <a:solidFill>
                  <a:srgbClr val="0000FF"/>
                </a:solidFill>
              </a:rPr>
              <a:t>:</a:t>
            </a:r>
            <a:r>
              <a:rPr b="1" lang="es-ES" sz="800" u="sng">
                <a:solidFill>
                  <a:schemeClr val="hlink"/>
                </a:solidFill>
                <a:hlinkClick r:id="rId7"/>
              </a:rPr>
              <a:t>ARASAAC</a:t>
            </a:r>
            <a:r>
              <a:rPr lang="es-ES" sz="800">
                <a:solidFill>
                  <a:srgbClr val="444444"/>
                </a:solidFill>
              </a:rPr>
              <a:t>  </a:t>
            </a:r>
            <a:r>
              <a:rPr b="1" lang="es-ES" sz="800">
                <a:solidFill>
                  <a:srgbClr val="000000"/>
                </a:solidFill>
              </a:rPr>
              <a:t>Licencia:</a:t>
            </a:r>
            <a:r>
              <a:rPr b="1" lang="es-ES" sz="800">
                <a:solidFill>
                  <a:srgbClr val="000000"/>
                </a:solidFill>
                <a:uFill>
                  <a:noFill/>
                </a:u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s-ES" sz="800" u="sng">
                <a:solidFill>
                  <a:srgbClr val="0000FF"/>
                </a:solidFill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(BY-NC-SA)</a:t>
            </a:r>
            <a:r>
              <a:rPr lang="es-ES" sz="800">
                <a:solidFill>
                  <a:srgbClr val="0000FF"/>
                </a:solidFill>
              </a:rPr>
              <a:t> </a:t>
            </a:r>
            <a:r>
              <a:rPr lang="es-ES" sz="800">
                <a:solidFill>
                  <a:srgbClr val="444444"/>
                </a:solidFill>
              </a:rPr>
              <a:t> </a:t>
            </a:r>
            <a:endParaRPr sz="800">
              <a:solidFill>
                <a:srgbClr val="44444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800" u="sng">
                <a:solidFill>
                  <a:srgbClr val="000000"/>
                </a:solidFill>
              </a:rPr>
              <a:t>Autores</a:t>
            </a:r>
            <a:r>
              <a:rPr b="1" lang="es-ES" sz="800">
                <a:solidFill>
                  <a:srgbClr val="000000"/>
                </a:solidFill>
              </a:rPr>
              <a:t>:</a:t>
            </a:r>
            <a:r>
              <a:rPr lang="es-ES" sz="800">
                <a:solidFill>
                  <a:srgbClr val="000000"/>
                </a:solidFill>
              </a:rPr>
              <a:t> </a:t>
            </a:r>
            <a:r>
              <a:rPr lang="es-ES" sz="800"/>
              <a:t>Raquel Alonso, Beatriz Garcés. Sandra Gómez y María Miranda.</a:t>
            </a:r>
            <a:endParaRPr/>
          </a:p>
        </p:txBody>
      </p:sp>
      <p:sp>
        <p:nvSpPr>
          <p:cNvPr id="190" name="Google Shape;190;g7a3ff877b7_5_98"/>
          <p:cNvSpPr txBox="1"/>
          <p:nvPr/>
        </p:nvSpPr>
        <p:spPr>
          <a:xfrm>
            <a:off x="2133225" y="5184463"/>
            <a:ext cx="90390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500">
                <a:latin typeface="Calibri"/>
                <a:ea typeface="Calibri"/>
                <a:cs typeface="Calibri"/>
                <a:sym typeface="Calibri"/>
              </a:rPr>
              <a:t>NOS SENTAMOS A COMER</a:t>
            </a:r>
            <a:endParaRPr sz="45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g7a3ff877b7_5_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12200" y="4748947"/>
            <a:ext cx="1435900" cy="143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g7a3ff877b7_5_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48100" y="4670075"/>
            <a:ext cx="1593650" cy="159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g7a3ff877b7_5_10"/>
          <p:cNvSpPr txBox="1"/>
          <p:nvPr/>
        </p:nvSpPr>
        <p:spPr>
          <a:xfrm>
            <a:off x="483850" y="623475"/>
            <a:ext cx="8251500" cy="14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500"/>
              <a:t>RECUERDA QUE PARA DISFRUTAR Y PASARLO BIEN HAY QUE</a:t>
            </a:r>
            <a:r>
              <a:rPr lang="es-ES" sz="5000"/>
              <a:t> ...</a:t>
            </a:r>
            <a:endParaRPr sz="5000"/>
          </a:p>
        </p:txBody>
      </p:sp>
      <p:pic>
        <p:nvPicPr>
          <p:cNvPr id="198" name="Google Shape;198;g7a3ff877b7_5_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078663" y="324525"/>
            <a:ext cx="2700825" cy="232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g7a3ff877b7_5_10"/>
          <p:cNvSpPr txBox="1"/>
          <p:nvPr/>
        </p:nvSpPr>
        <p:spPr>
          <a:xfrm>
            <a:off x="483850" y="5300863"/>
            <a:ext cx="5091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3600">
                <a:solidFill>
                  <a:schemeClr val="dk1"/>
                </a:solidFill>
              </a:rPr>
              <a:t>NO PODEMOS...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0" name="Google Shape;200;g7a3ff877b7_5_1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641750" y="4604988"/>
            <a:ext cx="1723800" cy="172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g7a3ff877b7_5_1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455425" y="4605000"/>
            <a:ext cx="1593650" cy="159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g7a3ff877b7_5_1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101750" y="2146500"/>
            <a:ext cx="1794425" cy="179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g7a3ff877b7_5_1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124825" y="2233100"/>
            <a:ext cx="1794425" cy="179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g7a3ff877b7_5_1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531175" y="2347275"/>
            <a:ext cx="1593651" cy="1593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g7a3ff877b7_5_1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077300" y="2426150"/>
            <a:ext cx="1493100" cy="149310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g7a3ff877b7_5_10"/>
          <p:cNvSpPr txBox="1"/>
          <p:nvPr/>
        </p:nvSpPr>
        <p:spPr>
          <a:xfrm>
            <a:off x="1821450" y="6328800"/>
            <a:ext cx="8549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800">
                <a:solidFill>
                  <a:srgbClr val="000000"/>
                </a:solidFill>
              </a:rPr>
              <a:t>Autor pictogramas:</a:t>
            </a:r>
            <a:r>
              <a:rPr lang="es-ES" sz="800">
                <a:solidFill>
                  <a:srgbClr val="000000"/>
                </a:solidFill>
              </a:rPr>
              <a:t> Sergio Palao  </a:t>
            </a:r>
            <a:r>
              <a:rPr b="1" lang="es-ES" sz="800">
                <a:solidFill>
                  <a:srgbClr val="000000"/>
                </a:solidFill>
              </a:rPr>
              <a:t>Procedencia</a:t>
            </a:r>
            <a:r>
              <a:rPr b="1" lang="es-ES" sz="800">
                <a:solidFill>
                  <a:srgbClr val="0000FF"/>
                </a:solidFill>
              </a:rPr>
              <a:t>:</a:t>
            </a:r>
            <a:r>
              <a:rPr b="1" lang="es-ES" sz="800" u="sng">
                <a:solidFill>
                  <a:schemeClr val="hlink"/>
                </a:solidFill>
                <a:hlinkClick r:id="rId12"/>
              </a:rPr>
              <a:t>ARASAAAC</a:t>
            </a:r>
            <a:r>
              <a:rPr lang="es-ES" sz="800">
                <a:solidFill>
                  <a:srgbClr val="444444"/>
                </a:solidFill>
              </a:rPr>
              <a:t>  </a:t>
            </a:r>
            <a:r>
              <a:rPr b="1" lang="es-ES" sz="800">
                <a:solidFill>
                  <a:srgbClr val="000000"/>
                </a:solidFill>
              </a:rPr>
              <a:t>Licencia:</a:t>
            </a:r>
            <a:r>
              <a:rPr b="1" lang="es-ES" sz="800">
                <a:solidFill>
                  <a:srgbClr val="000000"/>
                </a:solidFill>
                <a:uFill>
                  <a:noFill/>
                </a:uFill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s-ES" sz="800" u="sng">
                <a:solidFill>
                  <a:srgbClr val="0000FF"/>
                </a:solidFill>
                <a:hlinkClick r:id="rId1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(BY-NC-SA)</a:t>
            </a:r>
            <a:r>
              <a:rPr lang="es-ES" sz="800">
                <a:solidFill>
                  <a:srgbClr val="0000FF"/>
                </a:solidFill>
              </a:rPr>
              <a:t> </a:t>
            </a:r>
            <a:r>
              <a:rPr lang="es-ES" sz="800">
                <a:solidFill>
                  <a:srgbClr val="444444"/>
                </a:solidFill>
              </a:rPr>
              <a:t> </a:t>
            </a:r>
            <a:endParaRPr sz="800">
              <a:solidFill>
                <a:srgbClr val="44444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800" u="sng">
                <a:solidFill>
                  <a:srgbClr val="000000"/>
                </a:solidFill>
              </a:rPr>
              <a:t>Autores</a:t>
            </a:r>
            <a:r>
              <a:rPr b="1" lang="es-ES" sz="800">
                <a:solidFill>
                  <a:srgbClr val="000000"/>
                </a:solidFill>
              </a:rPr>
              <a:t>:</a:t>
            </a:r>
            <a:r>
              <a:rPr lang="es-ES" sz="800">
                <a:solidFill>
                  <a:srgbClr val="000000"/>
                </a:solidFill>
              </a:rPr>
              <a:t> </a:t>
            </a:r>
            <a:r>
              <a:rPr lang="es-ES" sz="800"/>
              <a:t>Raquel Alonso, Beatriz Garcés. Sandra Gómez y María Miranda.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g7a3ff877b7_5_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9125" y="1361935"/>
            <a:ext cx="2540073" cy="3272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g7a3ff877b7_5_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39850" y="385800"/>
            <a:ext cx="6411177" cy="366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g7a3ff877b7_5_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37850" y="475201"/>
            <a:ext cx="6141276" cy="5045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g7a3ff877b7_5_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5825" y="197425"/>
            <a:ext cx="1357125" cy="1357125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g7a3ff877b7_5_15"/>
          <p:cNvSpPr txBox="1"/>
          <p:nvPr/>
        </p:nvSpPr>
        <p:spPr>
          <a:xfrm>
            <a:off x="2177375" y="4325300"/>
            <a:ext cx="90390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500">
                <a:latin typeface="Calibri"/>
                <a:ea typeface="Calibri"/>
                <a:cs typeface="Calibri"/>
                <a:sym typeface="Calibri"/>
              </a:rPr>
              <a:t>ESPERAMOS TRANQUILOS EN LA FILA</a:t>
            </a:r>
            <a:endParaRPr sz="45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5" name="Google Shape;95;g7a3ff877b7_5_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145771" y="5022975"/>
            <a:ext cx="1491400" cy="149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g7a3ff877b7_5_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951175" y="5022987"/>
            <a:ext cx="1491400" cy="149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g7a3ff877b7_5_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4700" y="1379600"/>
            <a:ext cx="2777999" cy="3591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g7a3ff877b7_5_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8050" y="385800"/>
            <a:ext cx="7048648" cy="4029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g7a3ff877b7_5_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0350" y="385788"/>
            <a:ext cx="6631276" cy="544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g7a3ff877b7_5_21"/>
          <p:cNvSpPr/>
          <p:nvPr/>
        </p:nvSpPr>
        <p:spPr>
          <a:xfrm flipH="1">
            <a:off x="94700" y="385800"/>
            <a:ext cx="1903800" cy="856800"/>
          </a:xfrm>
          <a:prstGeom prst="wedgeEllipseCallout">
            <a:avLst>
              <a:gd fmla="val -27864" name="adj1"/>
              <a:gd fmla="val 72203" name="adj2"/>
            </a:avLst>
          </a:prstGeom>
          <a:solidFill>
            <a:schemeClr val="l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chemeClr val="lt1"/>
              </a:highlight>
            </a:endParaRPr>
          </a:p>
        </p:txBody>
      </p:sp>
      <p:pic>
        <p:nvPicPr>
          <p:cNvPr id="105" name="Google Shape;105;g7a3ff877b7_5_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4699" y="633451"/>
            <a:ext cx="683800" cy="683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g7a3ff877b7_5_21"/>
          <p:cNvSpPr txBox="1"/>
          <p:nvPr/>
        </p:nvSpPr>
        <p:spPr>
          <a:xfrm>
            <a:off x="2608825" y="5033800"/>
            <a:ext cx="90390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500">
                <a:latin typeface="Calibri"/>
                <a:ea typeface="Calibri"/>
                <a:cs typeface="Calibri"/>
                <a:sym typeface="Calibri"/>
              </a:rPr>
              <a:t>PIENSO QUÉ VOY A COMER</a:t>
            </a:r>
            <a:endParaRPr sz="45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g7a3ff877b7_11_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2700" y="1291475"/>
            <a:ext cx="2549873" cy="3618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g7a3ff877b7_11_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8050" y="385800"/>
            <a:ext cx="7048648" cy="4029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g7a3ff877b7_11_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36388" y="266600"/>
            <a:ext cx="6631276" cy="544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g7a3ff877b7_11_8"/>
          <p:cNvSpPr/>
          <p:nvPr/>
        </p:nvSpPr>
        <p:spPr>
          <a:xfrm flipH="1">
            <a:off x="368475" y="85000"/>
            <a:ext cx="1988700" cy="968100"/>
          </a:xfrm>
          <a:prstGeom prst="wedgeEllipseCallout">
            <a:avLst>
              <a:gd fmla="val -27864" name="adj1"/>
              <a:gd fmla="val 72203" name="adj2"/>
            </a:avLst>
          </a:prstGeom>
          <a:solidFill>
            <a:schemeClr val="l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chemeClr val="lt1"/>
              </a:highlight>
            </a:endParaRPr>
          </a:p>
        </p:txBody>
      </p:sp>
      <p:pic>
        <p:nvPicPr>
          <p:cNvPr id="115" name="Google Shape;115;g7a3ff877b7_11_8"/>
          <p:cNvPicPr preferRelativeResize="0"/>
          <p:nvPr/>
        </p:nvPicPr>
        <p:blipFill rotWithShape="1">
          <a:blip r:embed="rId6">
            <a:alphaModFix/>
          </a:blip>
          <a:srcRect b="4942" l="6837" r="4932" t="5851"/>
          <a:stretch/>
        </p:blipFill>
        <p:spPr>
          <a:xfrm>
            <a:off x="1025625" y="138150"/>
            <a:ext cx="768150" cy="77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g7a3ff877b7_11_8"/>
          <p:cNvSpPr txBox="1"/>
          <p:nvPr/>
        </p:nvSpPr>
        <p:spPr>
          <a:xfrm>
            <a:off x="2852375" y="4909525"/>
            <a:ext cx="90390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500">
                <a:latin typeface="Calibri"/>
                <a:ea typeface="Calibri"/>
                <a:cs typeface="Calibri"/>
                <a:sym typeface="Calibri"/>
              </a:rPr>
              <a:t>Y QUÉ VOY A  BEBER</a:t>
            </a:r>
            <a:endParaRPr sz="45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g7a3ff877b7_5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3188" y="266000"/>
            <a:ext cx="6246574" cy="4968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g7a3ff877b7_5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9499" y="2272850"/>
            <a:ext cx="2362100" cy="251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g7a3ff877b7_5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81025" y="2272850"/>
            <a:ext cx="2614200" cy="3116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g7a3ff877b7_5_0"/>
          <p:cNvPicPr preferRelativeResize="0"/>
          <p:nvPr/>
        </p:nvPicPr>
        <p:blipFill rotWithShape="1">
          <a:blip r:embed="rId6">
            <a:alphaModFix/>
          </a:blip>
          <a:srcRect b="-188860" l="-100000" r="100000" t="188860"/>
          <a:stretch/>
        </p:blipFill>
        <p:spPr>
          <a:xfrm>
            <a:off x="4495612" y="4819225"/>
            <a:ext cx="2021300" cy="202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g7a3ff877b7_5_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6775" y="357625"/>
            <a:ext cx="1178050" cy="117805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g7a3ff877b7_5_0"/>
          <p:cNvSpPr txBox="1"/>
          <p:nvPr/>
        </p:nvSpPr>
        <p:spPr>
          <a:xfrm>
            <a:off x="1150925" y="6426900"/>
            <a:ext cx="8549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800">
                <a:solidFill>
                  <a:srgbClr val="000000"/>
                </a:solidFill>
              </a:rPr>
              <a:t>Autor pictogramas:</a:t>
            </a:r>
            <a:r>
              <a:rPr lang="es-ES" sz="800">
                <a:solidFill>
                  <a:srgbClr val="000000"/>
                </a:solidFill>
              </a:rPr>
              <a:t> Sergio Palao  </a:t>
            </a:r>
            <a:r>
              <a:rPr b="1" lang="es-ES" sz="800">
                <a:solidFill>
                  <a:srgbClr val="000000"/>
                </a:solidFill>
              </a:rPr>
              <a:t>Procedencia</a:t>
            </a:r>
            <a:r>
              <a:rPr b="1" lang="es-ES" sz="800">
                <a:solidFill>
                  <a:srgbClr val="0000FF"/>
                </a:solidFill>
              </a:rPr>
              <a:t>:</a:t>
            </a:r>
            <a:r>
              <a:rPr b="1" lang="es-ES" sz="800" u="sng">
                <a:solidFill>
                  <a:schemeClr val="hlink"/>
                </a:solidFill>
                <a:hlinkClick r:id="rId8"/>
              </a:rPr>
              <a:t>ARASAAC</a:t>
            </a:r>
            <a:r>
              <a:rPr lang="es-ES" sz="800">
                <a:solidFill>
                  <a:srgbClr val="444444"/>
                </a:solidFill>
              </a:rPr>
              <a:t>  </a:t>
            </a:r>
            <a:r>
              <a:rPr b="1" lang="es-ES" sz="800">
                <a:solidFill>
                  <a:srgbClr val="000000"/>
                </a:solidFill>
              </a:rPr>
              <a:t>Licencia:</a:t>
            </a:r>
            <a:r>
              <a:rPr b="1" lang="es-ES" sz="800">
                <a:solidFill>
                  <a:srgbClr val="000000"/>
                </a:solidFill>
                <a:uFill>
                  <a:noFill/>
                </a:uFill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s-ES" sz="800" u="sng">
                <a:solidFill>
                  <a:srgbClr val="0000FF"/>
                </a:solidFill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(BY-NC-SA)</a:t>
            </a:r>
            <a:r>
              <a:rPr lang="es-ES" sz="800">
                <a:solidFill>
                  <a:srgbClr val="0000FF"/>
                </a:solidFill>
              </a:rPr>
              <a:t> </a:t>
            </a:r>
            <a:r>
              <a:rPr lang="es-ES" sz="800">
                <a:solidFill>
                  <a:srgbClr val="444444"/>
                </a:solidFill>
              </a:rPr>
              <a:t> </a:t>
            </a:r>
            <a:endParaRPr sz="800">
              <a:solidFill>
                <a:srgbClr val="44444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800" u="sng">
                <a:solidFill>
                  <a:srgbClr val="000000"/>
                </a:solidFill>
              </a:rPr>
              <a:t>Autores</a:t>
            </a:r>
            <a:r>
              <a:rPr b="1" lang="es-ES" sz="800">
                <a:solidFill>
                  <a:srgbClr val="000000"/>
                </a:solidFill>
              </a:rPr>
              <a:t>:</a:t>
            </a:r>
            <a:r>
              <a:rPr lang="es-ES" sz="800">
                <a:solidFill>
                  <a:srgbClr val="000000"/>
                </a:solidFill>
              </a:rPr>
              <a:t> </a:t>
            </a:r>
            <a:r>
              <a:rPr lang="es-ES" sz="800"/>
              <a:t>Raquel Alonso, Beatriz Garcés. Sandra Gómez y María Miranda.</a:t>
            </a:r>
            <a:endParaRPr/>
          </a:p>
        </p:txBody>
      </p:sp>
      <p:sp>
        <p:nvSpPr>
          <p:cNvPr id="127" name="Google Shape;127;g7a3ff877b7_5_0"/>
          <p:cNvSpPr txBox="1"/>
          <p:nvPr/>
        </p:nvSpPr>
        <p:spPr>
          <a:xfrm>
            <a:off x="2930975" y="5168000"/>
            <a:ext cx="90390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500">
                <a:latin typeface="Calibri"/>
                <a:ea typeface="Calibri"/>
                <a:cs typeface="Calibri"/>
                <a:sym typeface="Calibri"/>
              </a:rPr>
              <a:t>SALUDO AL CAMARERO</a:t>
            </a:r>
            <a:endParaRPr sz="45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g7a3ff877b7_9_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80438" y="243325"/>
            <a:ext cx="6246574" cy="4968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g7a3ff877b7_9_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25399" y="2172263"/>
            <a:ext cx="2362100" cy="251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g7a3ff877b7_9_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81025" y="2272849"/>
            <a:ext cx="2218998" cy="2645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g7a3ff877b7_9_24"/>
          <p:cNvPicPr preferRelativeResize="0"/>
          <p:nvPr/>
        </p:nvPicPr>
        <p:blipFill rotWithShape="1">
          <a:blip r:embed="rId6">
            <a:alphaModFix/>
          </a:blip>
          <a:srcRect b="-188860" l="-100000" r="100000" t="188860"/>
          <a:stretch/>
        </p:blipFill>
        <p:spPr>
          <a:xfrm>
            <a:off x="4495612" y="4819225"/>
            <a:ext cx="2021300" cy="20213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g7a3ff877b7_9_24"/>
          <p:cNvSpPr txBox="1"/>
          <p:nvPr/>
        </p:nvSpPr>
        <p:spPr>
          <a:xfrm>
            <a:off x="1231700" y="6426900"/>
            <a:ext cx="8549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800">
                <a:solidFill>
                  <a:srgbClr val="000000"/>
                </a:solidFill>
              </a:rPr>
              <a:t>Autor pictogramas:</a:t>
            </a:r>
            <a:r>
              <a:rPr lang="es-ES" sz="800">
                <a:solidFill>
                  <a:srgbClr val="000000"/>
                </a:solidFill>
              </a:rPr>
              <a:t> Sergio Palao  </a:t>
            </a:r>
            <a:r>
              <a:rPr b="1" lang="es-ES" sz="800">
                <a:solidFill>
                  <a:srgbClr val="000000"/>
                </a:solidFill>
              </a:rPr>
              <a:t>Procedencia</a:t>
            </a:r>
            <a:r>
              <a:rPr b="1" lang="es-ES" sz="800">
                <a:solidFill>
                  <a:srgbClr val="0000FF"/>
                </a:solidFill>
              </a:rPr>
              <a:t>:</a:t>
            </a:r>
            <a:r>
              <a:rPr b="1" lang="es-ES" sz="800" u="sng">
                <a:solidFill>
                  <a:schemeClr val="hlink"/>
                </a:solidFill>
                <a:hlinkClick r:id="rId7"/>
              </a:rPr>
              <a:t>ARASAAC</a:t>
            </a:r>
            <a:r>
              <a:rPr lang="es-ES" sz="800">
                <a:solidFill>
                  <a:srgbClr val="444444"/>
                </a:solidFill>
              </a:rPr>
              <a:t>  </a:t>
            </a:r>
            <a:r>
              <a:rPr b="1" lang="es-ES" sz="800">
                <a:solidFill>
                  <a:srgbClr val="000000"/>
                </a:solidFill>
              </a:rPr>
              <a:t>Licencia:</a:t>
            </a:r>
            <a:r>
              <a:rPr b="1" lang="es-ES" sz="800">
                <a:solidFill>
                  <a:srgbClr val="000000"/>
                </a:solidFill>
                <a:uFill>
                  <a:noFill/>
                </a:u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s-ES" sz="800" u="sng">
                <a:solidFill>
                  <a:srgbClr val="0000FF"/>
                </a:solidFill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(BY-NC-SA)</a:t>
            </a:r>
            <a:r>
              <a:rPr lang="es-ES" sz="800">
                <a:solidFill>
                  <a:srgbClr val="0000FF"/>
                </a:solidFill>
              </a:rPr>
              <a:t> </a:t>
            </a:r>
            <a:r>
              <a:rPr lang="es-ES" sz="800">
                <a:solidFill>
                  <a:srgbClr val="444444"/>
                </a:solidFill>
              </a:rPr>
              <a:t> </a:t>
            </a:r>
            <a:endParaRPr sz="800">
              <a:solidFill>
                <a:srgbClr val="44444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800" u="sng">
                <a:solidFill>
                  <a:srgbClr val="000000"/>
                </a:solidFill>
              </a:rPr>
              <a:t>Autores</a:t>
            </a:r>
            <a:r>
              <a:rPr b="1" lang="es-ES" sz="800">
                <a:solidFill>
                  <a:srgbClr val="000000"/>
                </a:solidFill>
              </a:rPr>
              <a:t>:</a:t>
            </a:r>
            <a:r>
              <a:rPr lang="es-ES" sz="800">
                <a:solidFill>
                  <a:srgbClr val="000000"/>
                </a:solidFill>
              </a:rPr>
              <a:t> </a:t>
            </a:r>
            <a:r>
              <a:rPr lang="es-ES" sz="800"/>
              <a:t>Raquel Alonso, Beatriz Garcés. Sandra Gómez y María Miranda.</a:t>
            </a:r>
            <a:endParaRPr/>
          </a:p>
        </p:txBody>
      </p:sp>
      <p:sp>
        <p:nvSpPr>
          <p:cNvPr id="137" name="Google Shape;137;g7a3ff877b7_9_24"/>
          <p:cNvSpPr txBox="1"/>
          <p:nvPr/>
        </p:nvSpPr>
        <p:spPr>
          <a:xfrm>
            <a:off x="2179250" y="5234038"/>
            <a:ext cx="90390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500">
                <a:latin typeface="Calibri"/>
                <a:ea typeface="Calibri"/>
                <a:cs typeface="Calibri"/>
                <a:sym typeface="Calibri"/>
              </a:rPr>
              <a:t>PIDO LA COMIDA Y LA BEBIDA</a:t>
            </a:r>
            <a:endParaRPr sz="45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g7a3ff877b7_5_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64763" y="184813"/>
            <a:ext cx="6246574" cy="4968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g7a3ff877b7_5_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25399" y="2172263"/>
            <a:ext cx="2362100" cy="251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g7a3ff877b7_5_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81025" y="2272850"/>
            <a:ext cx="2415652" cy="2879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g7a3ff877b7_5_31"/>
          <p:cNvPicPr preferRelativeResize="0"/>
          <p:nvPr/>
        </p:nvPicPr>
        <p:blipFill rotWithShape="1">
          <a:blip r:embed="rId6">
            <a:alphaModFix/>
          </a:blip>
          <a:srcRect b="-188860" l="-100000" r="100000" t="188860"/>
          <a:stretch/>
        </p:blipFill>
        <p:spPr>
          <a:xfrm>
            <a:off x="4495612" y="4819225"/>
            <a:ext cx="2021300" cy="20213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g7a3ff877b7_5_31"/>
          <p:cNvSpPr/>
          <p:nvPr/>
        </p:nvSpPr>
        <p:spPr>
          <a:xfrm>
            <a:off x="3602525" y="2660575"/>
            <a:ext cx="875700" cy="16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g7a3ff877b7_5_31"/>
          <p:cNvSpPr txBox="1"/>
          <p:nvPr/>
        </p:nvSpPr>
        <p:spPr>
          <a:xfrm>
            <a:off x="3501325" y="2399425"/>
            <a:ext cx="9459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300">
                <a:latin typeface="Calibri"/>
                <a:ea typeface="Calibri"/>
                <a:cs typeface="Calibri"/>
                <a:sym typeface="Calibri"/>
              </a:rPr>
              <a:t>10,00</a:t>
            </a:r>
            <a:endParaRPr b="1" sz="23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8" name="Google Shape;148;g7a3ff877b7_5_3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10669134">
            <a:off x="8963725" y="3867450"/>
            <a:ext cx="664575" cy="66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g7a3ff877b7_5_3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572500" y="1491200"/>
            <a:ext cx="1447025" cy="1447025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g7a3ff877b7_5_31"/>
          <p:cNvSpPr/>
          <p:nvPr/>
        </p:nvSpPr>
        <p:spPr>
          <a:xfrm>
            <a:off x="3602525" y="2544900"/>
            <a:ext cx="82500" cy="16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g7a3ff877b7_5_31"/>
          <p:cNvSpPr/>
          <p:nvPr/>
        </p:nvSpPr>
        <p:spPr>
          <a:xfrm>
            <a:off x="3536425" y="2544900"/>
            <a:ext cx="875700" cy="16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g7a3ff877b7_5_31"/>
          <p:cNvSpPr/>
          <p:nvPr/>
        </p:nvSpPr>
        <p:spPr>
          <a:xfrm flipH="1" rot="10800000">
            <a:off x="3536425" y="2568320"/>
            <a:ext cx="875700" cy="201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g7a3ff877b7_5_31"/>
          <p:cNvSpPr txBox="1"/>
          <p:nvPr/>
        </p:nvSpPr>
        <p:spPr>
          <a:xfrm>
            <a:off x="3586000" y="2388225"/>
            <a:ext cx="8757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100">
                <a:latin typeface="Calibri"/>
                <a:ea typeface="Calibri"/>
                <a:cs typeface="Calibri"/>
                <a:sym typeface="Calibri"/>
              </a:rPr>
              <a:t>10,00</a:t>
            </a:r>
            <a:endParaRPr b="1" sz="21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4" name="Google Shape;154;g7a3ff877b7_5_31"/>
          <p:cNvPicPr preferRelativeResize="0"/>
          <p:nvPr/>
        </p:nvPicPr>
        <p:blipFill rotWithShape="1">
          <a:blip r:embed="rId9">
            <a:alphaModFix/>
          </a:blip>
          <a:srcRect b="131690" l="2336" r="19250" t="-131690"/>
          <a:stretch/>
        </p:blipFill>
        <p:spPr>
          <a:xfrm>
            <a:off x="800100" y="2638425"/>
            <a:ext cx="8305350" cy="158115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g7a3ff877b7_5_31"/>
          <p:cNvSpPr txBox="1"/>
          <p:nvPr/>
        </p:nvSpPr>
        <p:spPr>
          <a:xfrm>
            <a:off x="1731888" y="6426900"/>
            <a:ext cx="8549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800">
                <a:solidFill>
                  <a:srgbClr val="000000"/>
                </a:solidFill>
              </a:rPr>
              <a:t>Autor pictogramas:</a:t>
            </a:r>
            <a:r>
              <a:rPr lang="es-ES" sz="800">
                <a:solidFill>
                  <a:srgbClr val="000000"/>
                </a:solidFill>
              </a:rPr>
              <a:t> Sergio Palao  </a:t>
            </a:r>
            <a:r>
              <a:rPr b="1" lang="es-ES" sz="800">
                <a:solidFill>
                  <a:srgbClr val="000000"/>
                </a:solidFill>
              </a:rPr>
              <a:t>Procedencia</a:t>
            </a:r>
            <a:r>
              <a:rPr b="1" lang="es-ES" sz="800">
                <a:solidFill>
                  <a:srgbClr val="0000FF"/>
                </a:solidFill>
              </a:rPr>
              <a:t>:</a:t>
            </a:r>
            <a:r>
              <a:rPr b="1" lang="es-ES" sz="800" u="sng">
                <a:solidFill>
                  <a:schemeClr val="hlink"/>
                </a:solidFill>
                <a:hlinkClick r:id="rId10"/>
              </a:rPr>
              <a:t>ARASAAC</a:t>
            </a:r>
            <a:r>
              <a:rPr lang="es-ES" sz="800">
                <a:solidFill>
                  <a:srgbClr val="444444"/>
                </a:solidFill>
              </a:rPr>
              <a:t>  </a:t>
            </a:r>
            <a:r>
              <a:rPr b="1" lang="es-ES" sz="800">
                <a:solidFill>
                  <a:srgbClr val="000000"/>
                </a:solidFill>
              </a:rPr>
              <a:t>Licencia:</a:t>
            </a:r>
            <a:r>
              <a:rPr b="1" lang="es-ES" sz="800">
                <a:solidFill>
                  <a:srgbClr val="000000"/>
                </a:solidFill>
                <a:uFill>
                  <a:noFill/>
                </a:uFill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s-ES" sz="800" u="sng">
                <a:solidFill>
                  <a:srgbClr val="0000FF"/>
                </a:solidFill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(BY-NC-SA)</a:t>
            </a:r>
            <a:r>
              <a:rPr lang="es-ES" sz="800">
                <a:solidFill>
                  <a:srgbClr val="0000FF"/>
                </a:solidFill>
              </a:rPr>
              <a:t> </a:t>
            </a:r>
            <a:r>
              <a:rPr lang="es-ES" sz="800">
                <a:solidFill>
                  <a:srgbClr val="444444"/>
                </a:solidFill>
              </a:rPr>
              <a:t> </a:t>
            </a:r>
            <a:endParaRPr sz="800">
              <a:solidFill>
                <a:srgbClr val="44444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800" u="sng">
                <a:solidFill>
                  <a:srgbClr val="000000"/>
                </a:solidFill>
              </a:rPr>
              <a:t>Autores</a:t>
            </a:r>
            <a:r>
              <a:rPr b="1" lang="es-ES" sz="800">
                <a:solidFill>
                  <a:srgbClr val="000000"/>
                </a:solidFill>
              </a:rPr>
              <a:t>:</a:t>
            </a:r>
            <a:r>
              <a:rPr lang="es-ES" sz="800">
                <a:solidFill>
                  <a:srgbClr val="000000"/>
                </a:solidFill>
              </a:rPr>
              <a:t> </a:t>
            </a:r>
            <a:r>
              <a:rPr lang="es-ES" sz="800"/>
              <a:t>Raquel Alonso, Beatriz Garcés. Sandra Gómez y María Miranda.</a:t>
            </a:r>
            <a:endParaRPr/>
          </a:p>
        </p:txBody>
      </p:sp>
      <p:sp>
        <p:nvSpPr>
          <p:cNvPr id="156" name="Google Shape;156;g7a3ff877b7_5_31"/>
          <p:cNvSpPr txBox="1"/>
          <p:nvPr/>
        </p:nvSpPr>
        <p:spPr>
          <a:xfrm>
            <a:off x="521650" y="4957100"/>
            <a:ext cx="114759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500">
                <a:latin typeface="Calibri"/>
                <a:ea typeface="Calibri"/>
                <a:cs typeface="Calibri"/>
                <a:sym typeface="Calibri"/>
              </a:rPr>
              <a:t>PREGUNTAMOS </a:t>
            </a:r>
            <a:r>
              <a:rPr lang="es-ES" sz="4500">
                <a:latin typeface="Calibri"/>
                <a:ea typeface="Calibri"/>
                <a:cs typeface="Calibri"/>
                <a:sym typeface="Calibri"/>
              </a:rPr>
              <a:t>CUÁNTO</a:t>
            </a:r>
            <a:r>
              <a:rPr lang="es-ES" sz="4500">
                <a:latin typeface="Calibri"/>
                <a:ea typeface="Calibri"/>
                <a:cs typeface="Calibri"/>
                <a:sym typeface="Calibri"/>
              </a:rPr>
              <a:t> TENEMOS QUE PAGAR</a:t>
            </a:r>
            <a:endParaRPr sz="45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g7a3ff877b7_5_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80438" y="243325"/>
            <a:ext cx="6246574" cy="4968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g7a3ff877b7_5_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25399" y="2172263"/>
            <a:ext cx="2362100" cy="251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g7a3ff877b7_5_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29750" y="2271499"/>
            <a:ext cx="2218998" cy="2645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g7a3ff877b7_5_39"/>
          <p:cNvPicPr preferRelativeResize="0"/>
          <p:nvPr/>
        </p:nvPicPr>
        <p:blipFill rotWithShape="1">
          <a:blip r:embed="rId6">
            <a:alphaModFix/>
          </a:blip>
          <a:srcRect b="-188860" l="-100000" r="100000" t="188860"/>
          <a:stretch/>
        </p:blipFill>
        <p:spPr>
          <a:xfrm>
            <a:off x="4495612" y="4819225"/>
            <a:ext cx="2021300" cy="202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g7a3ff877b7_5_39"/>
          <p:cNvPicPr preferRelativeResize="0"/>
          <p:nvPr/>
        </p:nvPicPr>
        <p:blipFill rotWithShape="1">
          <a:blip r:embed="rId7">
            <a:alphaModFix/>
          </a:blip>
          <a:srcRect b="113920" l="-576" r="-576" t="-113920"/>
          <a:stretch/>
        </p:blipFill>
        <p:spPr>
          <a:xfrm>
            <a:off x="2543175" y="2638425"/>
            <a:ext cx="7105650" cy="158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g7a3ff877b7_5_3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716300" y="3670075"/>
            <a:ext cx="595550" cy="59555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g7a3ff877b7_5_39"/>
          <p:cNvSpPr txBox="1"/>
          <p:nvPr/>
        </p:nvSpPr>
        <p:spPr>
          <a:xfrm>
            <a:off x="1529175" y="6531000"/>
            <a:ext cx="8549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800">
                <a:solidFill>
                  <a:srgbClr val="000000"/>
                </a:solidFill>
              </a:rPr>
              <a:t>Autor pictogramas:</a:t>
            </a:r>
            <a:r>
              <a:rPr lang="es-ES" sz="800">
                <a:solidFill>
                  <a:srgbClr val="000000"/>
                </a:solidFill>
              </a:rPr>
              <a:t> Sergio Palao  </a:t>
            </a:r>
            <a:r>
              <a:rPr b="1" lang="es-ES" sz="800">
                <a:solidFill>
                  <a:srgbClr val="000000"/>
                </a:solidFill>
              </a:rPr>
              <a:t>Procedencia</a:t>
            </a:r>
            <a:r>
              <a:rPr b="1" lang="es-ES" sz="800">
                <a:solidFill>
                  <a:srgbClr val="0000FF"/>
                </a:solidFill>
              </a:rPr>
              <a:t>:</a:t>
            </a:r>
            <a:r>
              <a:rPr b="1" lang="es-ES" sz="800" u="sng">
                <a:solidFill>
                  <a:schemeClr val="hlink"/>
                </a:solidFill>
                <a:hlinkClick r:id="rId9"/>
              </a:rPr>
              <a:t>ARASAAC</a:t>
            </a:r>
            <a:r>
              <a:rPr lang="es-ES" sz="800">
                <a:solidFill>
                  <a:srgbClr val="444444"/>
                </a:solidFill>
              </a:rPr>
              <a:t>  </a:t>
            </a:r>
            <a:r>
              <a:rPr b="1" lang="es-ES" sz="800">
                <a:solidFill>
                  <a:srgbClr val="000000"/>
                </a:solidFill>
              </a:rPr>
              <a:t>Licencia:</a:t>
            </a:r>
            <a:r>
              <a:rPr b="1" lang="es-ES" sz="800">
                <a:solidFill>
                  <a:srgbClr val="000000"/>
                </a:solidFill>
                <a:uFill>
                  <a:noFill/>
                </a:uFill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s-ES" sz="800" u="sng">
                <a:solidFill>
                  <a:srgbClr val="0000FF"/>
                </a:solidFill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(BY-NC-SA)</a:t>
            </a:r>
            <a:r>
              <a:rPr lang="es-ES" sz="800">
                <a:solidFill>
                  <a:srgbClr val="0000FF"/>
                </a:solidFill>
              </a:rPr>
              <a:t> </a:t>
            </a:r>
            <a:r>
              <a:rPr lang="es-ES" sz="800">
                <a:solidFill>
                  <a:srgbClr val="444444"/>
                </a:solidFill>
              </a:rPr>
              <a:t> </a:t>
            </a:r>
            <a:endParaRPr sz="800">
              <a:solidFill>
                <a:srgbClr val="44444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800" u="sng">
                <a:solidFill>
                  <a:srgbClr val="000000"/>
                </a:solidFill>
              </a:rPr>
              <a:t>Autores</a:t>
            </a:r>
            <a:r>
              <a:rPr b="1" lang="es-ES" sz="800">
                <a:solidFill>
                  <a:srgbClr val="000000"/>
                </a:solidFill>
              </a:rPr>
              <a:t>:</a:t>
            </a:r>
            <a:r>
              <a:rPr lang="es-ES" sz="800">
                <a:solidFill>
                  <a:srgbClr val="000000"/>
                </a:solidFill>
              </a:rPr>
              <a:t> </a:t>
            </a:r>
            <a:r>
              <a:rPr lang="es-ES" sz="800"/>
              <a:t>Raquel Alonso, Beatriz Garcés. Sandra Gómez y María Miranda.</a:t>
            </a:r>
            <a:endParaRPr/>
          </a:p>
        </p:txBody>
      </p:sp>
      <p:sp>
        <p:nvSpPr>
          <p:cNvPr id="168" name="Google Shape;168;g7a3ff877b7_5_39"/>
          <p:cNvSpPr txBox="1"/>
          <p:nvPr/>
        </p:nvSpPr>
        <p:spPr>
          <a:xfrm>
            <a:off x="3153000" y="5169775"/>
            <a:ext cx="90390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500">
                <a:latin typeface="Calibri"/>
                <a:ea typeface="Calibri"/>
                <a:cs typeface="Calibri"/>
                <a:sym typeface="Calibri"/>
              </a:rPr>
              <a:t>PAGAMOS EN CAJA</a:t>
            </a:r>
            <a:endParaRPr sz="45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g7a3ff877b7_5_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80438" y="243325"/>
            <a:ext cx="6246574" cy="4968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g7a3ff877b7_5_8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25399" y="2172263"/>
            <a:ext cx="2362100" cy="251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g7a3ff877b7_5_8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29750" y="2271500"/>
            <a:ext cx="2448527" cy="2919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g7a3ff877b7_5_80"/>
          <p:cNvPicPr preferRelativeResize="0"/>
          <p:nvPr/>
        </p:nvPicPr>
        <p:blipFill rotWithShape="1">
          <a:blip r:embed="rId6">
            <a:alphaModFix/>
          </a:blip>
          <a:srcRect b="-188860" l="-100000" r="100000" t="188860"/>
          <a:stretch/>
        </p:blipFill>
        <p:spPr>
          <a:xfrm>
            <a:off x="4495612" y="4819225"/>
            <a:ext cx="2021300" cy="202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g7a3ff877b7_5_80"/>
          <p:cNvPicPr preferRelativeResize="0"/>
          <p:nvPr/>
        </p:nvPicPr>
        <p:blipFill rotWithShape="1">
          <a:blip r:embed="rId7">
            <a:alphaModFix/>
          </a:blip>
          <a:srcRect b="113920" l="-576" r="-576" t="-113920"/>
          <a:stretch/>
        </p:blipFill>
        <p:spPr>
          <a:xfrm>
            <a:off x="2543175" y="2638425"/>
            <a:ext cx="7105650" cy="158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g7a3ff877b7_5_8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78650" y="243325"/>
            <a:ext cx="1720050" cy="172005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g7a3ff877b7_5_80"/>
          <p:cNvSpPr txBox="1"/>
          <p:nvPr/>
        </p:nvSpPr>
        <p:spPr>
          <a:xfrm>
            <a:off x="1529175" y="6498175"/>
            <a:ext cx="8549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800">
                <a:solidFill>
                  <a:srgbClr val="000000"/>
                </a:solidFill>
              </a:rPr>
              <a:t>Autor pictogramas:</a:t>
            </a:r>
            <a:r>
              <a:rPr lang="es-ES" sz="800">
                <a:solidFill>
                  <a:srgbClr val="000000"/>
                </a:solidFill>
              </a:rPr>
              <a:t> Sergio Palao  </a:t>
            </a:r>
            <a:r>
              <a:rPr b="1" lang="es-ES" sz="800">
                <a:solidFill>
                  <a:srgbClr val="000000"/>
                </a:solidFill>
              </a:rPr>
              <a:t>Procedencia</a:t>
            </a:r>
            <a:r>
              <a:rPr b="1" lang="es-ES" sz="800">
                <a:solidFill>
                  <a:srgbClr val="0000FF"/>
                </a:solidFill>
              </a:rPr>
              <a:t>:</a:t>
            </a:r>
            <a:r>
              <a:rPr b="1" lang="es-ES" sz="800" u="sng">
                <a:solidFill>
                  <a:schemeClr val="hlink"/>
                </a:solidFill>
                <a:hlinkClick r:id="rId9"/>
              </a:rPr>
              <a:t>ARASAAC</a:t>
            </a:r>
            <a:r>
              <a:rPr lang="es-ES" sz="800">
                <a:solidFill>
                  <a:srgbClr val="444444"/>
                </a:solidFill>
              </a:rPr>
              <a:t>  </a:t>
            </a:r>
            <a:r>
              <a:rPr b="1" lang="es-ES" sz="800">
                <a:solidFill>
                  <a:srgbClr val="000000"/>
                </a:solidFill>
              </a:rPr>
              <a:t>Licencia:</a:t>
            </a:r>
            <a:r>
              <a:rPr b="1" lang="es-ES" sz="800">
                <a:solidFill>
                  <a:srgbClr val="000000"/>
                </a:solidFill>
                <a:uFill>
                  <a:noFill/>
                </a:uFill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s-ES" sz="800" u="sng">
                <a:solidFill>
                  <a:srgbClr val="0000FF"/>
                </a:solidFill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(BY-NC-SA)</a:t>
            </a:r>
            <a:r>
              <a:rPr lang="es-ES" sz="800">
                <a:solidFill>
                  <a:srgbClr val="0000FF"/>
                </a:solidFill>
              </a:rPr>
              <a:t> </a:t>
            </a:r>
            <a:r>
              <a:rPr lang="es-ES" sz="800">
                <a:solidFill>
                  <a:srgbClr val="444444"/>
                </a:solidFill>
              </a:rPr>
              <a:t> </a:t>
            </a:r>
            <a:endParaRPr sz="800">
              <a:solidFill>
                <a:srgbClr val="44444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800" u="sng">
                <a:solidFill>
                  <a:srgbClr val="000000"/>
                </a:solidFill>
              </a:rPr>
              <a:t>Autores</a:t>
            </a:r>
            <a:r>
              <a:rPr b="1" lang="es-ES" sz="800">
                <a:solidFill>
                  <a:srgbClr val="000000"/>
                </a:solidFill>
              </a:rPr>
              <a:t>:</a:t>
            </a:r>
            <a:r>
              <a:rPr lang="es-ES" sz="800">
                <a:solidFill>
                  <a:srgbClr val="000000"/>
                </a:solidFill>
              </a:rPr>
              <a:t> </a:t>
            </a:r>
            <a:r>
              <a:rPr lang="es-ES" sz="800"/>
              <a:t>Raquel Alonso, Beatriz Garcés. Sandra Gómez y María Miranda.</a:t>
            </a:r>
            <a:endParaRPr/>
          </a:p>
        </p:txBody>
      </p:sp>
      <p:sp>
        <p:nvSpPr>
          <p:cNvPr id="180" name="Google Shape;180;g7a3ff877b7_5_80"/>
          <p:cNvSpPr txBox="1"/>
          <p:nvPr/>
        </p:nvSpPr>
        <p:spPr>
          <a:xfrm>
            <a:off x="2390175" y="5268988"/>
            <a:ext cx="90390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500">
                <a:latin typeface="Calibri"/>
                <a:ea typeface="Calibri"/>
                <a:cs typeface="Calibri"/>
                <a:sym typeface="Calibri"/>
              </a:rPr>
              <a:t>DECIMOS </a:t>
            </a:r>
            <a:r>
              <a:rPr lang="es-ES" sz="4500">
                <a:latin typeface="Calibri"/>
                <a:ea typeface="Calibri"/>
                <a:cs typeface="Calibri"/>
                <a:sym typeface="Calibri"/>
              </a:rPr>
              <a:t>ADIÓS</a:t>
            </a:r>
            <a:r>
              <a:rPr lang="es-ES" sz="4500">
                <a:latin typeface="Calibri"/>
                <a:ea typeface="Calibri"/>
                <a:cs typeface="Calibri"/>
                <a:sym typeface="Calibri"/>
              </a:rPr>
              <a:t> Y GRACIAS</a:t>
            </a:r>
            <a:endParaRPr sz="45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2021-04-20T17:28:04Z</dcterms:created>
  <dc:creator>Alberto Berzosa</dc:creator>
</cp:coreProperties>
</file>