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889750" cy="100218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3156">
          <p15:clr>
            <a:srgbClr val="000000"/>
          </p15:clr>
        </p15:guide>
        <p15:guide id="2" pos="217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13" roundtripDataSignature="AMtx7miBVxQmbqaytuKohUv1M2Es5DS3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56" orient="horz"/>
        <p:guide pos="217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2597" y="0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1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3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3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4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5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5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6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6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/>
          <p:nvPr>
            <p:ph idx="2" type="sldImg"/>
          </p:nvPr>
        </p:nvSpPr>
        <p:spPr>
          <a:xfrm>
            <a:off x="939800" y="750888"/>
            <a:ext cx="5010150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p7:notes"/>
          <p:cNvSpPr txBox="1"/>
          <p:nvPr>
            <p:ph idx="1" type="body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8300" lIns="96625" spcFirstLastPara="1" rIns="96625" wrap="square" tIns="483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7:notes"/>
          <p:cNvSpPr txBox="1"/>
          <p:nvPr>
            <p:ph idx="12" type="sldNum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  <a:noFill/>
          <a:ln>
            <a:noFill/>
          </a:ln>
        </p:spPr>
        <p:txBody>
          <a:bodyPr anchorCtr="0" anchor="b" bIns="48300" lIns="96625" spcFirstLastPara="1" rIns="96625" wrap="square" tIns="483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/>
          <p:nvPr/>
        </p:nvSpPr>
        <p:spPr>
          <a:xfrm>
            <a:off x="0" y="-35572"/>
            <a:ext cx="9179000" cy="6930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9"/>
          <p:cNvSpPr/>
          <p:nvPr/>
        </p:nvSpPr>
        <p:spPr>
          <a:xfrm>
            <a:off x="251520" y="620688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9"/>
          <p:cNvSpPr/>
          <p:nvPr/>
        </p:nvSpPr>
        <p:spPr>
          <a:xfrm>
            <a:off x="2478139" y="611958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9"/>
          <p:cNvSpPr/>
          <p:nvPr/>
        </p:nvSpPr>
        <p:spPr>
          <a:xfrm>
            <a:off x="4710387" y="611958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9"/>
          <p:cNvSpPr/>
          <p:nvPr/>
        </p:nvSpPr>
        <p:spPr>
          <a:xfrm>
            <a:off x="6942635" y="611958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1256816" y="3653754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9"/>
          <p:cNvSpPr/>
          <p:nvPr/>
        </p:nvSpPr>
        <p:spPr>
          <a:xfrm>
            <a:off x="3483435" y="3645024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9"/>
          <p:cNvSpPr/>
          <p:nvPr/>
        </p:nvSpPr>
        <p:spPr>
          <a:xfrm>
            <a:off x="5715683" y="3645024"/>
            <a:ext cx="2010595" cy="26642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10.png"/><Relationship Id="rId11" Type="http://schemas.openxmlformats.org/officeDocument/2006/relationships/hyperlink" Target="http://creativecommons.org/licenses/by-nc-sa/3.0/es/" TargetMode="External"/><Relationship Id="rId10" Type="http://schemas.openxmlformats.org/officeDocument/2006/relationships/hyperlink" Target="http://www.arasaac.org" TargetMode="External"/><Relationship Id="rId12" Type="http://schemas.openxmlformats.org/officeDocument/2006/relationships/hyperlink" Target="http://creativecommons.org/licenses/by-nc-sa/3.0/es/" TargetMode="External"/><Relationship Id="rId9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4.png"/><Relationship Id="rId7" Type="http://schemas.openxmlformats.org/officeDocument/2006/relationships/image" Target="../media/image30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11" Type="http://schemas.openxmlformats.org/officeDocument/2006/relationships/hyperlink" Target="http://creativecommons.org/licenses/by-nc-sa/3.0/es/" TargetMode="External"/><Relationship Id="rId10" Type="http://schemas.openxmlformats.org/officeDocument/2006/relationships/hyperlink" Target="http://www.arasaac.org" TargetMode="External"/><Relationship Id="rId12" Type="http://schemas.openxmlformats.org/officeDocument/2006/relationships/hyperlink" Target="http://creativecommons.org/licenses/by-nc-sa/3.0/es/" TargetMode="External"/><Relationship Id="rId9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12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arasaac.org" TargetMode="External"/><Relationship Id="rId4" Type="http://schemas.openxmlformats.org/officeDocument/2006/relationships/hyperlink" Target="http://creativecommons.org/licenses/by-nc-sa/3.0/es/" TargetMode="External"/><Relationship Id="rId11" Type="http://schemas.openxmlformats.org/officeDocument/2006/relationships/image" Target="../media/image6.png"/><Relationship Id="rId10" Type="http://schemas.openxmlformats.org/officeDocument/2006/relationships/image" Target="../media/image49.png"/><Relationship Id="rId12" Type="http://schemas.openxmlformats.org/officeDocument/2006/relationships/image" Target="../media/image20.png"/><Relationship Id="rId9" Type="http://schemas.openxmlformats.org/officeDocument/2006/relationships/image" Target="../media/image4.png"/><Relationship Id="rId5" Type="http://schemas.openxmlformats.org/officeDocument/2006/relationships/hyperlink" Target="http://creativecommons.org/licenses/by-nc-sa/3.0/es/" TargetMode="External"/><Relationship Id="rId6" Type="http://schemas.openxmlformats.org/officeDocument/2006/relationships/image" Target="../media/image19.png"/><Relationship Id="rId7" Type="http://schemas.openxmlformats.org/officeDocument/2006/relationships/image" Target="../media/image15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arasaac.org" TargetMode="External"/><Relationship Id="rId4" Type="http://schemas.openxmlformats.org/officeDocument/2006/relationships/hyperlink" Target="http://creativecommons.org/licenses/by-nc-sa/3.0/es/" TargetMode="External"/><Relationship Id="rId11" Type="http://schemas.openxmlformats.org/officeDocument/2006/relationships/image" Target="../media/image28.png"/><Relationship Id="rId10" Type="http://schemas.openxmlformats.org/officeDocument/2006/relationships/image" Target="../media/image27.png"/><Relationship Id="rId12" Type="http://schemas.openxmlformats.org/officeDocument/2006/relationships/image" Target="../media/image29.png"/><Relationship Id="rId9" Type="http://schemas.openxmlformats.org/officeDocument/2006/relationships/image" Target="../media/image25.png"/><Relationship Id="rId5" Type="http://schemas.openxmlformats.org/officeDocument/2006/relationships/hyperlink" Target="http://creativecommons.org/licenses/by-nc-sa/3.0/es/" TargetMode="External"/><Relationship Id="rId6" Type="http://schemas.openxmlformats.org/officeDocument/2006/relationships/image" Target="../media/image13.png"/><Relationship Id="rId7" Type="http://schemas.openxmlformats.org/officeDocument/2006/relationships/image" Target="../media/image21.png"/><Relationship Id="rId8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arasaac.org" TargetMode="External"/><Relationship Id="rId4" Type="http://schemas.openxmlformats.org/officeDocument/2006/relationships/hyperlink" Target="http://creativecommons.org/licenses/by-nc-sa/3.0/es/" TargetMode="External"/><Relationship Id="rId11" Type="http://schemas.openxmlformats.org/officeDocument/2006/relationships/image" Target="../media/image43.png"/><Relationship Id="rId10" Type="http://schemas.openxmlformats.org/officeDocument/2006/relationships/image" Target="../media/image24.png"/><Relationship Id="rId12" Type="http://schemas.openxmlformats.org/officeDocument/2006/relationships/image" Target="../media/image40.png"/><Relationship Id="rId9" Type="http://schemas.openxmlformats.org/officeDocument/2006/relationships/image" Target="../media/image22.png"/><Relationship Id="rId5" Type="http://schemas.openxmlformats.org/officeDocument/2006/relationships/hyperlink" Target="http://creativecommons.org/licenses/by-nc-sa/3.0/es/" TargetMode="External"/><Relationship Id="rId6" Type="http://schemas.openxmlformats.org/officeDocument/2006/relationships/image" Target="../media/image26.png"/><Relationship Id="rId7" Type="http://schemas.openxmlformats.org/officeDocument/2006/relationships/image" Target="../media/image32.png"/><Relationship Id="rId8" Type="http://schemas.openxmlformats.org/officeDocument/2006/relationships/image" Target="../media/image3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arasaac.org" TargetMode="External"/><Relationship Id="rId4" Type="http://schemas.openxmlformats.org/officeDocument/2006/relationships/hyperlink" Target="http://creativecommons.org/licenses/by-nc-sa/3.0/es/" TargetMode="External"/><Relationship Id="rId11" Type="http://schemas.openxmlformats.org/officeDocument/2006/relationships/image" Target="../media/image48.png"/><Relationship Id="rId10" Type="http://schemas.openxmlformats.org/officeDocument/2006/relationships/image" Target="../media/image33.png"/><Relationship Id="rId12" Type="http://schemas.openxmlformats.org/officeDocument/2006/relationships/image" Target="../media/image42.png"/><Relationship Id="rId9" Type="http://schemas.openxmlformats.org/officeDocument/2006/relationships/image" Target="../media/image41.png"/><Relationship Id="rId5" Type="http://schemas.openxmlformats.org/officeDocument/2006/relationships/hyperlink" Target="http://creativecommons.org/licenses/by-nc-sa/3.0/es/" TargetMode="External"/><Relationship Id="rId6" Type="http://schemas.openxmlformats.org/officeDocument/2006/relationships/image" Target="../media/image36.png"/><Relationship Id="rId7" Type="http://schemas.openxmlformats.org/officeDocument/2006/relationships/image" Target="../media/image34.png"/><Relationship Id="rId8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arasaac.org" TargetMode="External"/><Relationship Id="rId4" Type="http://schemas.openxmlformats.org/officeDocument/2006/relationships/hyperlink" Target="http://creativecommons.org/licenses/by-nc-sa/3.0/es/" TargetMode="External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2" Type="http://schemas.openxmlformats.org/officeDocument/2006/relationships/image" Target="../media/image47.png"/><Relationship Id="rId9" Type="http://schemas.openxmlformats.org/officeDocument/2006/relationships/image" Target="../media/image44.png"/><Relationship Id="rId5" Type="http://schemas.openxmlformats.org/officeDocument/2006/relationships/hyperlink" Target="http://creativecommons.org/licenses/by-nc-sa/3.0/es/" TargetMode="External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3644773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5868144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408022" y="2664792"/>
            <a:ext cx="171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REFRESCO LIMÓN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2631343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ZUMO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86003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REFRESCO COLA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BATIDO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3635896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AGUA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5868144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PATATAS FRITAS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092281" y="2595442"/>
            <a:ext cx="171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REFRESCO NARANJA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3275" y="9274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517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550" y="9274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2275" y="8367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30925" y="39557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62775" y="8367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6742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 txBox="1"/>
          <p:nvPr/>
        </p:nvSpPr>
        <p:spPr>
          <a:xfrm>
            <a:off x="333450" y="6495075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10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1412525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3644773" y="389035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40797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BEBIDA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2631343" y="2734017"/>
            <a:ext cx="1715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HAMBURGUESA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 txBox="1"/>
          <p:nvPr/>
        </p:nvSpPr>
        <p:spPr>
          <a:xfrm>
            <a:off x="4860032" y="2734017"/>
            <a:ext cx="171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PIZZA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PIZZERÍA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3599921" y="5901952"/>
            <a:ext cx="171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CAMARERO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5868144" y="5805264"/>
            <a:ext cx="171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CARTA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"/>
          <p:cNvSpPr txBox="1"/>
          <p:nvPr/>
        </p:nvSpPr>
        <p:spPr>
          <a:xfrm>
            <a:off x="7086981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POSTRE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3224" y="38610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250" y="953957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8162" y="3955749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41396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60200" y="9539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77638" y="9539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86250" y="862832"/>
            <a:ext cx="1717200" cy="17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"/>
          <p:cNvSpPr txBox="1"/>
          <p:nvPr/>
        </p:nvSpPr>
        <p:spPr>
          <a:xfrm>
            <a:off x="333450" y="6495075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10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"/>
          <p:cNvSpPr/>
          <p:nvPr/>
        </p:nvSpPr>
        <p:spPr>
          <a:xfrm>
            <a:off x="404413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3 -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 txBox="1"/>
          <p:nvPr/>
        </p:nvSpPr>
        <p:spPr>
          <a:xfrm>
            <a:off x="521817" y="6525344"/>
            <a:ext cx="828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/>
              <a:t>Autor pictogramas:</a:t>
            </a:r>
            <a:r>
              <a:rPr lang="es-ES" sz="800"/>
              <a:t> Sergio Palao  </a:t>
            </a:r>
            <a:r>
              <a:rPr b="1" lang="es-ES" sz="800"/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3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/>
              <a:t>Licencia:</a:t>
            </a:r>
            <a:r>
              <a:rPr b="1" lang="es-ES" sz="800">
                <a:uFill>
                  <a:noFill/>
                </a:uFill>
                <a:hlinkClick r:id="rId4"/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/>
              <a:t>Autores</a:t>
            </a:r>
            <a:r>
              <a:rPr b="1" lang="es-ES" sz="800"/>
              <a:t>:</a:t>
            </a:r>
            <a:r>
              <a:rPr lang="es-ES" sz="800"/>
              <a:t> Raquel Alonso, Beatriz Garcés. Sandra Gómez y María Miranda.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2627784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4860032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7092280" y="807404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1412525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"/>
          <p:cNvSpPr txBox="1"/>
          <p:nvPr/>
        </p:nvSpPr>
        <p:spPr>
          <a:xfrm>
            <a:off x="40797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HELADERA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"/>
          <p:cNvSpPr txBox="1"/>
          <p:nvPr/>
        </p:nvSpPr>
        <p:spPr>
          <a:xfrm>
            <a:off x="2631343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HELADERÍA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"/>
          <p:cNvSpPr txBox="1"/>
          <p:nvPr/>
        </p:nvSpPr>
        <p:spPr>
          <a:xfrm>
            <a:off x="4860032" y="2734017"/>
            <a:ext cx="1715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HAMBURGUESERÍA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HELADO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 txBox="1"/>
          <p:nvPr/>
        </p:nvSpPr>
        <p:spPr>
          <a:xfrm>
            <a:off x="3635896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CUCURUCHO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 txBox="1"/>
          <p:nvPr/>
        </p:nvSpPr>
        <p:spPr>
          <a:xfrm>
            <a:off x="5868144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INGREDIENTES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7086981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PIZZERÍA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2275" y="8275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60563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28838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7650" y="8275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2352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6742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641038" y="3881199"/>
            <a:ext cx="1717200" cy="17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/>
          <p:nvPr/>
        </p:nvSpPr>
        <p:spPr>
          <a:xfrm>
            <a:off x="404413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4 -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4"/>
          <p:cNvSpPr txBox="1"/>
          <p:nvPr/>
        </p:nvSpPr>
        <p:spPr>
          <a:xfrm>
            <a:off x="521817" y="6525344"/>
            <a:ext cx="828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/>
              <a:t>Autor pictogramas:</a:t>
            </a:r>
            <a:r>
              <a:rPr lang="es-ES" sz="800"/>
              <a:t> Sergio Palao  </a:t>
            </a:r>
            <a:r>
              <a:rPr b="1" lang="es-ES" sz="800"/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3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/>
              <a:t>Licencia:</a:t>
            </a:r>
            <a:r>
              <a:rPr b="1" lang="es-ES" sz="800">
                <a:uFill>
                  <a:noFill/>
                </a:uFill>
                <a:hlinkClick r:id="rId4"/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/>
              <a:t>Autores</a:t>
            </a:r>
            <a:r>
              <a:rPr b="1" lang="es-ES" sz="800"/>
              <a:t>:</a:t>
            </a:r>
            <a:r>
              <a:rPr lang="es-ES" sz="800"/>
              <a:t> Raquel Alonso, Beatriz Garcés. Sandra Gómez y María Miranda.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2627784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4860032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7092280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1412525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3644773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5868144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"/>
          <p:cNvSpPr txBox="1"/>
          <p:nvPr/>
        </p:nvSpPr>
        <p:spPr>
          <a:xfrm>
            <a:off x="40797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CUBIERTOS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4"/>
          <p:cNvSpPr txBox="1"/>
          <p:nvPr/>
        </p:nvSpPr>
        <p:spPr>
          <a:xfrm>
            <a:off x="2631343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ALERGIA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"/>
          <p:cNvSpPr txBox="1"/>
          <p:nvPr/>
        </p:nvSpPr>
        <p:spPr>
          <a:xfrm>
            <a:off x="486003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SERVILLETA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4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4"/>
          <p:cNvSpPr txBox="1"/>
          <p:nvPr/>
        </p:nvSpPr>
        <p:spPr>
          <a:xfrm>
            <a:off x="3635896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BEBER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 txBox="1"/>
          <p:nvPr/>
        </p:nvSpPr>
        <p:spPr>
          <a:xfrm>
            <a:off x="5868144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PAGAR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 txBox="1"/>
          <p:nvPr/>
        </p:nvSpPr>
        <p:spPr>
          <a:xfrm>
            <a:off x="7086981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KETCHUP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14650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41400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9227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61088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3327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0652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77025" y="3881188"/>
            <a:ext cx="1717200" cy="17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"/>
          <p:cNvSpPr/>
          <p:nvPr/>
        </p:nvSpPr>
        <p:spPr>
          <a:xfrm>
            <a:off x="404413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5 -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521817" y="6525344"/>
            <a:ext cx="828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/>
              <a:t>Autor pictogramas:</a:t>
            </a:r>
            <a:r>
              <a:rPr lang="es-ES" sz="800"/>
              <a:t> Sergio Palao  </a:t>
            </a:r>
            <a:r>
              <a:rPr b="1" lang="es-ES" sz="800"/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3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/>
              <a:t>Licencia:</a:t>
            </a:r>
            <a:r>
              <a:rPr b="1" lang="es-ES" sz="800">
                <a:uFill>
                  <a:noFill/>
                </a:uFill>
                <a:hlinkClick r:id="rId4"/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/>
              <a:t>Autores</a:t>
            </a:r>
            <a:r>
              <a:rPr b="1" lang="es-ES" sz="800"/>
              <a:t>:</a:t>
            </a:r>
            <a:r>
              <a:rPr lang="es-ES" sz="800"/>
              <a:t> Raquel Alonso, Beatriz Garcés. Sandra Gómez y María Miranda.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/>
          <p:nvPr/>
        </p:nvSpPr>
        <p:spPr>
          <a:xfrm>
            <a:off x="2627784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4860032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7092280" y="807404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1412525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5"/>
          <p:cNvSpPr/>
          <p:nvPr/>
        </p:nvSpPr>
        <p:spPr>
          <a:xfrm>
            <a:off x="3644773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5868144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 txBox="1"/>
          <p:nvPr/>
        </p:nvSpPr>
        <p:spPr>
          <a:xfrm>
            <a:off x="40797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FRÍO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2631343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CALIENTE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 txBox="1"/>
          <p:nvPr/>
        </p:nvSpPr>
        <p:spPr>
          <a:xfrm>
            <a:off x="486003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HIELO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DEVOLVER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5"/>
          <p:cNvSpPr txBox="1"/>
          <p:nvPr/>
        </p:nvSpPr>
        <p:spPr>
          <a:xfrm>
            <a:off x="3635896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MASTICAR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 txBox="1"/>
          <p:nvPr/>
        </p:nvSpPr>
        <p:spPr>
          <a:xfrm>
            <a:off x="7088719" y="2734039"/>
            <a:ext cx="171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VEGETARIANO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5"/>
          <p:cNvSpPr txBox="1"/>
          <p:nvPr/>
        </p:nvSpPr>
        <p:spPr>
          <a:xfrm>
            <a:off x="5868906" y="5682129"/>
            <a:ext cx="1715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LIMPIARSE LA BOCA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7650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3327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61088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68150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2352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41388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088900" y="827550"/>
            <a:ext cx="1717200" cy="17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"/>
          <p:cNvSpPr/>
          <p:nvPr/>
        </p:nvSpPr>
        <p:spPr>
          <a:xfrm>
            <a:off x="404413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6 -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 txBox="1"/>
          <p:nvPr/>
        </p:nvSpPr>
        <p:spPr>
          <a:xfrm>
            <a:off x="521817" y="6525344"/>
            <a:ext cx="828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/>
              <a:t>Autor pictogramas:</a:t>
            </a:r>
            <a:r>
              <a:rPr lang="es-ES" sz="800"/>
              <a:t> Sergio Palao  </a:t>
            </a:r>
            <a:r>
              <a:rPr b="1" lang="es-ES" sz="800"/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3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/>
              <a:t>Licencia:</a:t>
            </a:r>
            <a:r>
              <a:rPr b="1" lang="es-ES" sz="800">
                <a:uFill>
                  <a:noFill/>
                </a:uFill>
                <a:hlinkClick r:id="rId4"/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/>
              <a:t>Autores</a:t>
            </a:r>
            <a:r>
              <a:rPr b="1" lang="es-ES" sz="800"/>
              <a:t>:</a:t>
            </a:r>
            <a:r>
              <a:rPr lang="es-ES" sz="800"/>
              <a:t> Raquel Alonso, Beatriz Garcés. Sandra Gómez y María Miranda.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2627784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4860032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7092280" y="807404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1412525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3644773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5853127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 txBox="1"/>
          <p:nvPr/>
        </p:nvSpPr>
        <p:spPr>
          <a:xfrm>
            <a:off x="40797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 GLUTEN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2631343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CUENTA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 txBox="1"/>
          <p:nvPr/>
        </p:nvSpPr>
        <p:spPr>
          <a:xfrm>
            <a:off x="486003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CUCURUCHO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 AZÚCAR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 txBox="1"/>
          <p:nvPr/>
        </p:nvSpPr>
        <p:spPr>
          <a:xfrm>
            <a:off x="3635896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PICANTE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 txBox="1"/>
          <p:nvPr/>
        </p:nvSpPr>
        <p:spPr>
          <a:xfrm>
            <a:off x="5868144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SALADO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6"/>
          <p:cNvSpPr txBox="1"/>
          <p:nvPr/>
        </p:nvSpPr>
        <p:spPr>
          <a:xfrm>
            <a:off x="7086981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TARRINA	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3888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702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61088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9227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2882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7650" y="8770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39077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"/>
          <p:cNvSpPr/>
          <p:nvPr/>
        </p:nvSpPr>
        <p:spPr>
          <a:xfrm>
            <a:off x="404413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 txBox="1"/>
          <p:nvPr/>
        </p:nvSpPr>
        <p:spPr>
          <a:xfrm>
            <a:off x="407972" y="0"/>
            <a:ext cx="82809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BARAJA DE VOCABULARIO 7 - </a:t>
            </a:r>
            <a:r>
              <a:rPr b="1"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ALIMENTACIÓN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 txBox="1"/>
          <p:nvPr/>
        </p:nvSpPr>
        <p:spPr>
          <a:xfrm>
            <a:off x="521817" y="6525344"/>
            <a:ext cx="828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/>
              <a:t>Autor pictogramas:</a:t>
            </a:r>
            <a:r>
              <a:rPr lang="es-ES" sz="800"/>
              <a:t> Sergio Palao  </a:t>
            </a:r>
            <a:r>
              <a:rPr b="1" lang="es-ES" sz="800"/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3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/>
              <a:t>Licencia:</a:t>
            </a:r>
            <a:r>
              <a:rPr b="1" lang="es-ES" sz="800">
                <a:uFill>
                  <a:noFill/>
                </a:uFill>
                <a:hlinkClick r:id="rId4"/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/>
              <a:t>Autores</a:t>
            </a:r>
            <a:r>
              <a:rPr b="1" lang="es-ES" sz="800"/>
              <a:t>:</a:t>
            </a:r>
            <a:r>
              <a:rPr lang="es-ES" sz="800"/>
              <a:t> Raquel Alonso, Beatriz Garcés. Sandra Gómez y María Miranda.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2627784" y="807405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/>
          <p:nvPr/>
        </p:nvSpPr>
        <p:spPr>
          <a:xfrm>
            <a:off x="4860032" y="836712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7"/>
          <p:cNvSpPr/>
          <p:nvPr/>
        </p:nvSpPr>
        <p:spPr>
          <a:xfrm>
            <a:off x="7092280" y="807404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1412525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3644773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>
            <a:off x="5868144" y="3861048"/>
            <a:ext cx="1719315" cy="17574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 txBox="1"/>
          <p:nvPr/>
        </p:nvSpPr>
        <p:spPr>
          <a:xfrm>
            <a:off x="40797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 txBox="1"/>
          <p:nvPr/>
        </p:nvSpPr>
        <p:spPr>
          <a:xfrm>
            <a:off x="2631343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MANTEL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 txBox="1"/>
          <p:nvPr/>
        </p:nvSpPr>
        <p:spPr>
          <a:xfrm>
            <a:off x="4860032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VASO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 txBox="1"/>
          <p:nvPr/>
        </p:nvSpPr>
        <p:spPr>
          <a:xfrm>
            <a:off x="1331640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COCINERO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 txBox="1"/>
          <p:nvPr/>
        </p:nvSpPr>
        <p:spPr>
          <a:xfrm>
            <a:off x="3635896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COMIDA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 txBox="1"/>
          <p:nvPr/>
        </p:nvSpPr>
        <p:spPr>
          <a:xfrm>
            <a:off x="5868144" y="5805264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 txBox="1"/>
          <p:nvPr/>
        </p:nvSpPr>
        <p:spPr>
          <a:xfrm>
            <a:off x="7086981" y="2734017"/>
            <a:ext cx="17157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SERVICIOS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2275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61088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7650" y="8568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28838" y="8275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14650" y="395575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641400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77025" y="3881200"/>
            <a:ext cx="1717200" cy="17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2021-01-13T06:05:37Z</dcterms:created>
  <dc:creator>José Manuel Marcos</dc:creator>
</cp:coreProperties>
</file>